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7851-2C70-4DD9-8DBD-717421FDC276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2C08-23E5-4273-B5FE-A9FB8ED0B8C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7851-2C70-4DD9-8DBD-717421FDC276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2C08-23E5-4273-B5FE-A9FB8ED0B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7851-2C70-4DD9-8DBD-717421FDC276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2C08-23E5-4273-B5FE-A9FB8ED0B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7851-2C70-4DD9-8DBD-717421FDC276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2C08-23E5-4273-B5FE-A9FB8ED0B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7851-2C70-4DD9-8DBD-717421FDC276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2C08-23E5-4273-B5FE-A9FB8ED0B8C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7851-2C70-4DD9-8DBD-717421FDC276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2C08-23E5-4273-B5FE-A9FB8ED0B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7851-2C70-4DD9-8DBD-717421FDC276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2C08-23E5-4273-B5FE-A9FB8ED0B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7851-2C70-4DD9-8DBD-717421FDC276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2C08-23E5-4273-B5FE-A9FB8ED0B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7851-2C70-4DD9-8DBD-717421FDC276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2C08-23E5-4273-B5FE-A9FB8ED0B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7851-2C70-4DD9-8DBD-717421FDC276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2C08-23E5-4273-B5FE-A9FB8ED0B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7851-2C70-4DD9-8DBD-717421FDC276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09D2C08-23E5-4273-B5FE-A9FB8ED0B8C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037851-2C70-4DD9-8DBD-717421FDC276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9D2C08-23E5-4273-B5FE-A9FB8ED0B8C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Наглядно-информационные формы взаимодействия с родителями во второй младшей группе №1.</a:t>
            </a:r>
            <a:r>
              <a:rPr lang="ru-RU" sz="3600" dirty="0">
                <a:solidFill>
                  <a:srgbClr val="FFFF00"/>
                </a:solidFill>
                <a:effectLst/>
              </a:rPr>
              <a:t/>
            </a:r>
            <a:br>
              <a:rPr lang="ru-RU" sz="3600" dirty="0">
                <a:solidFill>
                  <a:srgbClr val="FFFF00"/>
                </a:solidFill>
                <a:effectLst/>
              </a:rPr>
            </a:br>
            <a:endParaRPr lang="ru-RU" sz="3600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FF00"/>
                </a:solidFill>
              </a:rPr>
              <a:t>информационно-ознакомительные 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smtClean="0">
                <a:solidFill>
                  <a:srgbClr val="FFFF00"/>
                </a:solidFill>
              </a:rPr>
              <a:t>информационно-просветительские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Фотографии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_0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3470" y="1935163"/>
            <a:ext cx="6557060" cy="4389437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Выставки детских работ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Уголок для родителей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41215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6132" y="1935163"/>
            <a:ext cx="3091735" cy="4389437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Информационные листы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416242947_hv3gyw1fuqpjkx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323919"/>
            <a:ext cx="5904656" cy="389707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7524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Открытое письмо моей маме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Открыто письмо</a:t>
            </a:r>
          </a:p>
          <a:p>
            <a:pPr algn="ctr"/>
            <a:r>
              <a:rPr lang="ru-RU" dirty="0" smtClean="0"/>
              <a:t>нашим мамам.</a:t>
            </a:r>
          </a:p>
          <a:p>
            <a:r>
              <a:rPr lang="ru-RU" i="1" dirty="0" smtClean="0"/>
              <a:t>Здравствуйте, </a:t>
            </a:r>
            <a:r>
              <a:rPr lang="ru-RU" u="sng" dirty="0" smtClean="0"/>
              <a:t>дорогие</a:t>
            </a:r>
            <a:r>
              <a:rPr lang="ru-RU" i="1" dirty="0" smtClean="0"/>
              <a:t>, </a:t>
            </a:r>
            <a:r>
              <a:rPr lang="ru-RU" u="sng" dirty="0" smtClean="0"/>
              <a:t>любимые и</a:t>
            </a:r>
            <a:r>
              <a:rPr lang="ru-RU" dirty="0" smtClean="0"/>
              <a:t> </a:t>
            </a:r>
            <a:r>
              <a:rPr lang="ru-RU" u="sng" dirty="0" smtClean="0"/>
              <a:t>самые добрые мамы на </a:t>
            </a:r>
            <a:r>
              <a:rPr lang="ru-RU" u="sng" dirty="0" smtClean="0"/>
              <a:t>свете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В этот осенний, особенный день мы хотим признаться Вам в том, что, </a:t>
            </a:r>
            <a:r>
              <a:rPr lang="ru-RU" i="1" u="sng" dirty="0" smtClean="0"/>
              <a:t>мы Вас любим</a:t>
            </a:r>
            <a:r>
              <a:rPr lang="ru-RU" u="sng" dirty="0" smtClean="0"/>
              <a:t>, </a:t>
            </a:r>
            <a:r>
              <a:rPr lang="ru-RU" i="1" u="sng" dirty="0" smtClean="0"/>
              <a:t>ценим, уважаем и очень Вами гордимся .</a:t>
            </a:r>
            <a:endParaRPr lang="ru-RU" dirty="0" smtClean="0"/>
          </a:p>
          <a:p>
            <a:r>
              <a:rPr lang="ru-RU" i="1" dirty="0" smtClean="0"/>
              <a:t>Сегодня праздник и мы хотим </a:t>
            </a:r>
            <a:r>
              <a:rPr lang="ru-RU" u="sng" dirty="0" smtClean="0"/>
              <a:t>поздравить Вас и подарить свои</a:t>
            </a:r>
            <a:r>
              <a:rPr lang="ru-RU" dirty="0" smtClean="0"/>
              <a:t> </a:t>
            </a:r>
            <a:r>
              <a:rPr lang="ru-RU" u="sng" dirty="0" smtClean="0"/>
              <a:t>улыбки и доброту теплоту своих</a:t>
            </a:r>
            <a:r>
              <a:rPr lang="ru-RU" dirty="0" smtClean="0"/>
              <a:t> </a:t>
            </a:r>
            <a:r>
              <a:rPr lang="ru-RU" u="sng" dirty="0" smtClean="0"/>
              <a:t>сердец 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Мы не всегда бываем </a:t>
            </a:r>
            <a:r>
              <a:rPr lang="ru-RU" i="1" u="sng" dirty="0" smtClean="0"/>
              <a:t>послушными</a:t>
            </a:r>
            <a:r>
              <a:rPr lang="ru-RU" u="sng" dirty="0" smtClean="0"/>
              <a:t>,</a:t>
            </a:r>
            <a:r>
              <a:rPr lang="ru-RU" dirty="0" smtClean="0"/>
              <a:t> </a:t>
            </a:r>
            <a:r>
              <a:rPr lang="ru-RU" i="1" u="sng" dirty="0" smtClean="0"/>
              <a:t>иногда </a:t>
            </a:r>
            <a:r>
              <a:rPr lang="ru-RU" i="1" u="sng" dirty="0" err="1" smtClean="0"/>
              <a:t>огрочаем</a:t>
            </a:r>
            <a:r>
              <a:rPr lang="ru-RU" i="1" u="sng" dirty="0" smtClean="0"/>
              <a:t> Вас,</a:t>
            </a:r>
            <a:r>
              <a:rPr lang="ru-RU" dirty="0" smtClean="0"/>
              <a:t> но мы обещаем, всегда </a:t>
            </a:r>
            <a:r>
              <a:rPr lang="ru-RU" i="1" u="sng" dirty="0" smtClean="0"/>
              <a:t>будем помогать Вам.</a:t>
            </a:r>
            <a:r>
              <a:rPr lang="ru-RU" dirty="0" smtClean="0"/>
              <a:t> Мы Вас очень, очень любим, потому что Вы </a:t>
            </a:r>
            <a:r>
              <a:rPr lang="ru-RU" i="1" u="sng" dirty="0" err="1" smtClean="0"/>
              <a:t>у_</a:t>
            </a:r>
            <a:r>
              <a:rPr lang="ru-RU" i="1" u="sng" dirty="0" smtClean="0"/>
              <a:t> нас самые </a:t>
            </a:r>
            <a:r>
              <a:rPr lang="ru-RU" i="1" u="sng" dirty="0" err="1" smtClean="0"/>
              <a:t>лушше</a:t>
            </a:r>
            <a:r>
              <a:rPr lang="ru-RU" i="1" u="sng" dirty="0" smtClean="0"/>
              <a:t> мамы на свете.</a:t>
            </a:r>
            <a:endParaRPr lang="ru-RU" dirty="0" smtClean="0"/>
          </a:p>
          <a:p>
            <a:r>
              <a:rPr lang="ru-RU" i="1" dirty="0" smtClean="0"/>
              <a:t>Всегда любящие Вас </a:t>
            </a:r>
            <a:r>
              <a:rPr lang="ru-RU" u="sng" dirty="0" smtClean="0"/>
              <a:t>дети второй</a:t>
            </a:r>
            <a:r>
              <a:rPr lang="ru-RU" dirty="0" smtClean="0"/>
              <a:t> </a:t>
            </a:r>
            <a:r>
              <a:rPr lang="ru-RU" u="sng" dirty="0" smtClean="0"/>
              <a:t>младшей группы №1 и </a:t>
            </a:r>
            <a:r>
              <a:rPr lang="ru-RU" u="sng" dirty="0" smtClean="0"/>
              <a:t>воспитатели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04088"/>
            <a:ext cx="8003232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Памятки для родителей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 fontAlgn="base"/>
            <a:r>
              <a:rPr lang="ru-RU" b="1" dirty="0" smtClean="0"/>
              <a:t>Советы родителям по выбору  </a:t>
            </a:r>
            <a:r>
              <a:rPr lang="ru-RU" b="1" dirty="0" smtClean="0"/>
              <a:t>одежды.</a:t>
            </a:r>
            <a:endParaRPr lang="ru-RU" dirty="0" smtClean="0"/>
          </a:p>
          <a:p>
            <a:pPr fontAlgn="base"/>
            <a:r>
              <a:rPr lang="ru-RU" b="1" dirty="0" smtClean="0"/>
              <a:t>Позаботьтесь о том, чтобы одежда была удобной (с учетом детских, а не ваших понятий об удобстве). </a:t>
            </a:r>
            <a:endParaRPr lang="ru-RU" dirty="0" smtClean="0"/>
          </a:p>
          <a:p>
            <a:pPr fontAlgn="base"/>
            <a:r>
              <a:rPr lang="ru-RU" b="1" dirty="0" smtClean="0"/>
              <a:t>Избегайте жесткой одежды, которую трудно снимать и надевать и которая ограничивает движения. Штаны стоит выбирать с поясом на резинке, слегка свободные на талии. При выборе футболки (свитера и т. п.) нужно обратить внимание, в первую очередь, на горловину: чем она шире, тем лучше. ). Лучше всего подобрать обувь на липучке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Внимательно осматривайте вещь, чтобы не было грубой подкладки, тугой резинки на манжетах, продернутых изнутри шнуров (особенно если они с узлами на концах), а также металлических пряжек или застежек-молний.</a:t>
            </a:r>
            <a:endParaRPr lang="ru-RU" dirty="0" smtClean="0"/>
          </a:p>
          <a:p>
            <a:pPr lvl="0" fontAlgn="base"/>
            <a:r>
              <a:rPr lang="ru-RU" b="1" dirty="0" smtClean="0"/>
              <a:t>Купите именно такую вещь, которая понравится ребенку, с условием, что он будет носить ее в холодное время года. Каким бы не был выбор ребенка – не отказывайте ему в покупке этой вещи: лучше </a:t>
            </a:r>
            <a:r>
              <a:rPr lang="ru-RU" b="1" dirty="0" smtClean="0"/>
              <a:t> такая</a:t>
            </a:r>
            <a:r>
              <a:rPr lang="ru-RU" b="1" dirty="0" smtClean="0"/>
              <a:t>, чем никакая.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19256" cy="8527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Родительская газета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47248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Фотовыставка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AM_16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83589"/>
            <a:ext cx="7056784" cy="529258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</TotalTime>
  <Words>231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Наглядно-информационные формы взаимодействия с родителями во второй младшей группе №1. </vt:lpstr>
      <vt:lpstr>Фотографии</vt:lpstr>
      <vt:lpstr>Выставки детских работ</vt:lpstr>
      <vt:lpstr>Уголок для родителей</vt:lpstr>
      <vt:lpstr>Информационные листы</vt:lpstr>
      <vt:lpstr>Открытое письмо моей маме</vt:lpstr>
      <vt:lpstr>Памятки для родителей</vt:lpstr>
      <vt:lpstr>Родительская газета</vt:lpstr>
      <vt:lpstr>Фотовыставка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Наглядно-информационные формы взаимодействия с родителями во второй младшей группе №1.</dc:title>
  <dc:creator>IRBIS</dc:creator>
  <cp:lastModifiedBy>IRBIS</cp:lastModifiedBy>
  <cp:revision>6</cp:revision>
  <dcterms:created xsi:type="dcterms:W3CDTF">2014-12-15T18:01:49Z</dcterms:created>
  <dcterms:modified xsi:type="dcterms:W3CDTF">2014-12-15T18:37:40Z</dcterms:modified>
</cp:coreProperties>
</file>